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18" r:id="rId5"/>
    <p:sldId id="3320" r:id="rId6"/>
    <p:sldId id="3319" r:id="rId7"/>
    <p:sldId id="3321" r:id="rId8"/>
    <p:sldId id="332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2FBFD5-58B3-EAFD-F4F1-33A45419797C}"/>
              </a:ext>
            </a:extLst>
          </p:cNvPr>
          <p:cNvSpPr txBox="1"/>
          <p:nvPr/>
        </p:nvSpPr>
        <p:spPr>
          <a:xfrm>
            <a:off x="2495191" y="2286326"/>
            <a:ext cx="7028372" cy="17781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400" b="1" dirty="0"/>
              <a:t>تصميم لوحة ارشاديه تستهدف الامن والسلامة  في بية العمل</a:t>
            </a:r>
          </a:p>
          <a:p>
            <a:pPr algn="ctr" rtl="1">
              <a:lnSpc>
                <a:spcPct val="250000"/>
              </a:lnSpc>
            </a:pPr>
            <a:r>
              <a:rPr lang="ar-AE" sz="2400" b="1" dirty="0"/>
              <a:t> ( مخرج الطوارئ - طفاية الحريق - نقطة التجمع) </a:t>
            </a:r>
            <a:endParaRPr lang="en-AE" sz="2400" b="1" dirty="0"/>
          </a:p>
        </p:txBody>
      </p:sp>
    </p:spTree>
    <p:extLst>
      <p:ext uri="{BB962C8B-B14F-4D97-AF65-F5344CB8AC3E}">
        <p14:creationId xmlns:p14="http://schemas.microsoft.com/office/powerpoint/2010/main" val="324530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لوحة أكريليك رمزية لمخرج الطوارئ - متجر المطبوعات">
            <a:extLst>
              <a:ext uri="{FF2B5EF4-FFF2-40B4-BE49-F238E27FC236}">
                <a16:creationId xmlns:a16="http://schemas.microsoft.com/office/drawing/2014/main" id="{492D77D9-489F-F385-3BB9-10A357461B19}"/>
              </a:ext>
            </a:extLst>
          </p:cNvPr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93" b="35093"/>
          <a:stretch>
            <a:fillRect/>
          </a:stretch>
        </p:blipFill>
        <p:spPr bwMode="auto">
          <a:xfrm>
            <a:off x="1485900" y="1581150"/>
            <a:ext cx="9201150" cy="340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432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1,237 Exit Arabic Sign Images, Stock Photos &amp; Vectors | Shutterstock">
            <a:extLst>
              <a:ext uri="{FF2B5EF4-FFF2-40B4-BE49-F238E27FC236}">
                <a16:creationId xmlns:a16="http://schemas.microsoft.com/office/drawing/2014/main" id="{70022EED-BF0C-7C26-1F01-1A49C65B00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11"/>
          <a:stretch/>
        </p:blipFill>
        <p:spPr bwMode="auto">
          <a:xfrm>
            <a:off x="4665092" y="1414014"/>
            <a:ext cx="3624893" cy="416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19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طفاية حريق فوم">
            <a:extLst>
              <a:ext uri="{FF2B5EF4-FFF2-40B4-BE49-F238E27FC236}">
                <a16:creationId xmlns:a16="http://schemas.microsoft.com/office/drawing/2014/main" id="{D91B06E7-2BFB-52D4-F794-45E7D8BB5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180" y="783771"/>
            <a:ext cx="5493398" cy="54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83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ED8CC9EE4801F4B8F08E004DE5D0B29" ma:contentTypeVersion="8" ma:contentTypeDescription="إنشاء مستند جديد." ma:contentTypeScope="" ma:versionID="f1b4e3c143c5a73dbe38ae8c67d225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605284ebd63220c7a370b813e8b3b4ef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6B3A5-612D-415F-9D9B-3210D531DD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5B897E-9316-4193-8AD5-8D6F7F95A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68AEAC-1548-436C-A70C-EE26A33932C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3</cp:revision>
  <dcterms:created xsi:type="dcterms:W3CDTF">2023-06-12T08:34:29Z</dcterms:created>
  <dcterms:modified xsi:type="dcterms:W3CDTF">2023-10-03T05:46:47Z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